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66" r:id="rId4"/>
    <p:sldId id="1367" r:id="rId5"/>
    <p:sldId id="1368" r:id="rId6"/>
    <p:sldId id="1369" r:id="rId7"/>
    <p:sldId id="1370" r:id="rId8"/>
    <p:sldId id="1371" r:id="rId9"/>
    <p:sldId id="1372" r:id="rId10"/>
    <p:sldId id="1374" r:id="rId11"/>
    <p:sldId id="1327" r:id="rId12"/>
    <p:sldId id="1375" r:id="rId13"/>
    <p:sldId id="1376" r:id="rId14"/>
    <p:sldId id="1377" r:id="rId15"/>
    <p:sldId id="1378" r:id="rId16"/>
    <p:sldId id="1379" r:id="rId17"/>
    <p:sldId id="1380" r:id="rId18"/>
    <p:sldId id="1381" r:id="rId19"/>
    <p:sldId id="1382" r:id="rId20"/>
    <p:sldId id="1344" r:id="rId21"/>
    <p:sldId id="1383" r:id="rId2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01788-F765-4FA2-B5DF-FD891E13E314}" v="706" dt="2021-11-05T20:15:34.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91" d="100"/>
          <a:sy n="91" d="100"/>
        </p:scale>
        <p:origin x="1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BA901788-F765-4FA2-B5DF-FD891E13E314}"/>
    <pc:docChg chg="undo custSel addSld delSld modSld sldOrd">
      <pc:chgData name="Ed Godfrey" userId="61aa7c48ee0e3db0" providerId="LiveId" clId="{BA901788-F765-4FA2-B5DF-FD891E13E314}" dt="2021-11-06T17:12:36.631" v="1911" actId="20577"/>
      <pc:docMkLst>
        <pc:docMk/>
      </pc:docMkLst>
      <pc:sldChg chg="modSp mod">
        <pc:chgData name="Ed Godfrey" userId="61aa7c48ee0e3db0" providerId="LiveId" clId="{BA901788-F765-4FA2-B5DF-FD891E13E314}" dt="2021-11-06T17:12:36.631" v="1911" actId="20577"/>
        <pc:sldMkLst>
          <pc:docMk/>
          <pc:sldMk cId="3275922726" sldId="1127"/>
        </pc:sldMkLst>
        <pc:spChg chg="mod">
          <ac:chgData name="Ed Godfrey" userId="61aa7c48ee0e3db0" providerId="LiveId" clId="{BA901788-F765-4FA2-B5DF-FD891E13E314}" dt="2021-11-06T17:12:36.631" v="1911" actId="20577"/>
          <ac:spMkLst>
            <pc:docMk/>
            <pc:sldMk cId="3275922726" sldId="1127"/>
            <ac:spMk id="2" creationId="{F1588051-E0B5-4638-9205-E46E5525908B}"/>
          </ac:spMkLst>
        </pc:spChg>
        <pc:spChg chg="mod">
          <ac:chgData name="Ed Godfrey" userId="61aa7c48ee0e3db0" providerId="LiveId" clId="{BA901788-F765-4FA2-B5DF-FD891E13E314}" dt="2021-11-05T19:31:30.089" v="12" actId="20577"/>
          <ac:spMkLst>
            <pc:docMk/>
            <pc:sldMk cId="3275922726" sldId="1127"/>
            <ac:spMk id="5" creationId="{0CAA8F06-2798-4F2A-8DC9-8E009C9AC104}"/>
          </ac:spMkLst>
        </pc:spChg>
      </pc:sldChg>
      <pc:sldChg chg="del">
        <pc:chgData name="Ed Godfrey" userId="61aa7c48ee0e3db0" providerId="LiveId" clId="{BA901788-F765-4FA2-B5DF-FD891E13E314}" dt="2021-11-05T19:45:15.446" v="508" actId="47"/>
        <pc:sldMkLst>
          <pc:docMk/>
          <pc:sldMk cId="4196325591" sldId="1314"/>
        </pc:sldMkLst>
      </pc:sldChg>
      <pc:sldChg chg="modSp mod modAnim">
        <pc:chgData name="Ed Godfrey" userId="61aa7c48ee0e3db0" providerId="LiveId" clId="{BA901788-F765-4FA2-B5DF-FD891E13E314}" dt="2021-11-05T19:48:21.423" v="659"/>
        <pc:sldMkLst>
          <pc:docMk/>
          <pc:sldMk cId="2073551635" sldId="1327"/>
        </pc:sldMkLst>
        <pc:spChg chg="mod">
          <ac:chgData name="Ed Godfrey" userId="61aa7c48ee0e3db0" providerId="LiveId" clId="{BA901788-F765-4FA2-B5DF-FD891E13E314}" dt="2021-11-05T19:46:22.698" v="582" actId="947"/>
          <ac:spMkLst>
            <pc:docMk/>
            <pc:sldMk cId="2073551635" sldId="1327"/>
            <ac:spMk id="3" creationId="{F6C638D0-C884-48CF-BE26-27EEF100FAF2}"/>
          </ac:spMkLst>
        </pc:spChg>
        <pc:spChg chg="mod">
          <ac:chgData name="Ed Godfrey" userId="61aa7c48ee0e3db0" providerId="LiveId" clId="{BA901788-F765-4FA2-B5DF-FD891E13E314}" dt="2021-11-05T19:48:10.814" v="653" actId="114"/>
          <ac:spMkLst>
            <pc:docMk/>
            <pc:sldMk cId="2073551635" sldId="1327"/>
            <ac:spMk id="4" creationId="{BB2512A6-AE01-45BC-B869-395592232D2B}"/>
          </ac:spMkLst>
        </pc:spChg>
        <pc:spChg chg="mod">
          <ac:chgData name="Ed Godfrey" userId="61aa7c48ee0e3db0" providerId="LiveId" clId="{BA901788-F765-4FA2-B5DF-FD891E13E314}" dt="2021-11-05T19:46:37.032" v="624" actId="20577"/>
          <ac:spMkLst>
            <pc:docMk/>
            <pc:sldMk cId="2073551635" sldId="1327"/>
            <ac:spMk id="8" creationId="{4324C081-9180-4200-A9C1-C69323420A3A}"/>
          </ac:spMkLst>
        </pc:spChg>
      </pc:sldChg>
      <pc:sldChg chg="del">
        <pc:chgData name="Ed Godfrey" userId="61aa7c48ee0e3db0" providerId="LiveId" clId="{BA901788-F765-4FA2-B5DF-FD891E13E314}" dt="2021-11-05T20:15:36.679" v="1836" actId="47"/>
        <pc:sldMkLst>
          <pc:docMk/>
          <pc:sldMk cId="666523699" sldId="1328"/>
        </pc:sldMkLst>
      </pc:sldChg>
      <pc:sldChg chg="del">
        <pc:chgData name="Ed Godfrey" userId="61aa7c48ee0e3db0" providerId="LiveId" clId="{BA901788-F765-4FA2-B5DF-FD891E13E314}" dt="2021-11-05T20:15:36.402" v="1835" actId="47"/>
        <pc:sldMkLst>
          <pc:docMk/>
          <pc:sldMk cId="2801811250" sldId="1337"/>
        </pc:sldMkLst>
      </pc:sldChg>
      <pc:sldChg chg="del">
        <pc:chgData name="Ed Godfrey" userId="61aa7c48ee0e3db0" providerId="LiveId" clId="{BA901788-F765-4FA2-B5DF-FD891E13E314}" dt="2021-11-05T20:15:37.006" v="1837" actId="47"/>
        <pc:sldMkLst>
          <pc:docMk/>
          <pc:sldMk cId="2064489033" sldId="1343"/>
        </pc:sldMkLst>
      </pc:sldChg>
      <pc:sldChg chg="modSp mod ord">
        <pc:chgData name="Ed Godfrey" userId="61aa7c48ee0e3db0" providerId="LiveId" clId="{BA901788-F765-4FA2-B5DF-FD891E13E314}" dt="2021-11-05T20:15:01.315" v="1832"/>
        <pc:sldMkLst>
          <pc:docMk/>
          <pc:sldMk cId="495382207" sldId="1344"/>
        </pc:sldMkLst>
        <pc:spChg chg="mod">
          <ac:chgData name="Ed Godfrey" userId="61aa7c48ee0e3db0" providerId="LiveId" clId="{BA901788-F765-4FA2-B5DF-FD891E13E314}" dt="2021-11-05T20:14:48.285" v="1811" actId="255"/>
          <ac:spMkLst>
            <pc:docMk/>
            <pc:sldMk cId="495382207" sldId="1344"/>
            <ac:spMk id="2" creationId="{F08A2007-B9E6-48A8-9E5E-C98EDFD53C8F}"/>
          </ac:spMkLst>
        </pc:spChg>
        <pc:spChg chg="mod">
          <ac:chgData name="Ed Godfrey" userId="61aa7c48ee0e3db0" providerId="LiveId" clId="{BA901788-F765-4FA2-B5DF-FD891E13E314}" dt="2021-11-05T20:14:56.107" v="1830" actId="20577"/>
          <ac:spMkLst>
            <pc:docMk/>
            <pc:sldMk cId="495382207" sldId="1344"/>
            <ac:spMk id="3" creationId="{F6C638D0-C884-48CF-BE26-27EEF100FAF2}"/>
          </ac:spMkLst>
        </pc:spChg>
      </pc:sldChg>
      <pc:sldChg chg="del">
        <pc:chgData name="Ed Godfrey" userId="61aa7c48ee0e3db0" providerId="LiveId" clId="{BA901788-F765-4FA2-B5DF-FD891E13E314}" dt="2021-11-05T20:15:38.187" v="1840" actId="47"/>
        <pc:sldMkLst>
          <pc:docMk/>
          <pc:sldMk cId="3810482088" sldId="1345"/>
        </pc:sldMkLst>
      </pc:sldChg>
      <pc:sldChg chg="del">
        <pc:chgData name="Ed Godfrey" userId="61aa7c48ee0e3db0" providerId="LiveId" clId="{BA901788-F765-4FA2-B5DF-FD891E13E314}" dt="2021-11-05T20:15:36.054" v="1834" actId="47"/>
        <pc:sldMkLst>
          <pc:docMk/>
          <pc:sldMk cId="313725028" sldId="1362"/>
        </pc:sldMkLst>
      </pc:sldChg>
      <pc:sldChg chg="del">
        <pc:chgData name="Ed Godfrey" userId="61aa7c48ee0e3db0" providerId="LiveId" clId="{BA901788-F765-4FA2-B5DF-FD891E13E314}" dt="2021-11-05T20:15:37.422" v="1838" actId="47"/>
        <pc:sldMkLst>
          <pc:docMk/>
          <pc:sldMk cId="324186247" sldId="1363"/>
        </pc:sldMkLst>
      </pc:sldChg>
      <pc:sldChg chg="del">
        <pc:chgData name="Ed Godfrey" userId="61aa7c48ee0e3db0" providerId="LiveId" clId="{BA901788-F765-4FA2-B5DF-FD891E13E314}" dt="2021-11-05T20:15:37.825" v="1839" actId="47"/>
        <pc:sldMkLst>
          <pc:docMk/>
          <pc:sldMk cId="1590800934" sldId="1364"/>
        </pc:sldMkLst>
      </pc:sldChg>
      <pc:sldChg chg="del">
        <pc:chgData name="Ed Godfrey" userId="61aa7c48ee0e3db0" providerId="LiveId" clId="{BA901788-F765-4FA2-B5DF-FD891E13E314}" dt="2021-11-05T20:15:38.963" v="1841" actId="47"/>
        <pc:sldMkLst>
          <pc:docMk/>
          <pc:sldMk cId="9769165" sldId="1365"/>
        </pc:sldMkLst>
      </pc:sldChg>
      <pc:sldChg chg="modSp add mod modAnim">
        <pc:chgData name="Ed Godfrey" userId="61aa7c48ee0e3db0" providerId="LiveId" clId="{BA901788-F765-4FA2-B5DF-FD891E13E314}" dt="2021-11-05T19:35:29.484" v="323"/>
        <pc:sldMkLst>
          <pc:docMk/>
          <pc:sldMk cId="299255610" sldId="1366"/>
        </pc:sldMkLst>
        <pc:spChg chg="mod">
          <ac:chgData name="Ed Godfrey" userId="61aa7c48ee0e3db0" providerId="LiveId" clId="{BA901788-F765-4FA2-B5DF-FD891E13E314}" dt="2021-11-05T19:34:35.835" v="285" actId="313"/>
          <ac:spMkLst>
            <pc:docMk/>
            <pc:sldMk cId="299255610" sldId="1366"/>
            <ac:spMk id="2" creationId="{F08A2007-B9E6-48A8-9E5E-C98EDFD53C8F}"/>
          </ac:spMkLst>
        </pc:spChg>
        <pc:spChg chg="mod">
          <ac:chgData name="Ed Godfrey" userId="61aa7c48ee0e3db0" providerId="LiveId" clId="{BA901788-F765-4FA2-B5DF-FD891E13E314}" dt="2021-11-05T19:34:46.243" v="299" actId="20577"/>
          <ac:spMkLst>
            <pc:docMk/>
            <pc:sldMk cId="299255610" sldId="1366"/>
            <ac:spMk id="3" creationId="{F6C638D0-C884-48CF-BE26-27EEF100FAF2}"/>
          </ac:spMkLst>
        </pc:spChg>
      </pc:sldChg>
      <pc:sldChg chg="modSp add modAnim">
        <pc:chgData name="Ed Godfrey" userId="61aa7c48ee0e3db0" providerId="LiveId" clId="{BA901788-F765-4FA2-B5DF-FD891E13E314}" dt="2021-11-05T19:38:27.107" v="373" actId="5793"/>
        <pc:sldMkLst>
          <pc:docMk/>
          <pc:sldMk cId="2044775042" sldId="1367"/>
        </pc:sldMkLst>
        <pc:spChg chg="mod">
          <ac:chgData name="Ed Godfrey" userId="61aa7c48ee0e3db0" providerId="LiveId" clId="{BA901788-F765-4FA2-B5DF-FD891E13E314}" dt="2021-11-05T19:38:27.107" v="373" actId="5793"/>
          <ac:spMkLst>
            <pc:docMk/>
            <pc:sldMk cId="2044775042" sldId="1367"/>
            <ac:spMk id="2" creationId="{F08A2007-B9E6-48A8-9E5E-C98EDFD53C8F}"/>
          </ac:spMkLst>
        </pc:spChg>
      </pc:sldChg>
      <pc:sldChg chg="modSp add mod">
        <pc:chgData name="Ed Godfrey" userId="61aa7c48ee0e3db0" providerId="LiveId" clId="{BA901788-F765-4FA2-B5DF-FD891E13E314}" dt="2021-11-05T19:40:27.790" v="406" actId="115"/>
        <pc:sldMkLst>
          <pc:docMk/>
          <pc:sldMk cId="3856404485" sldId="1368"/>
        </pc:sldMkLst>
        <pc:spChg chg="mod">
          <ac:chgData name="Ed Godfrey" userId="61aa7c48ee0e3db0" providerId="LiveId" clId="{BA901788-F765-4FA2-B5DF-FD891E13E314}" dt="2021-11-05T19:40:27.790" v="406" actId="115"/>
          <ac:spMkLst>
            <pc:docMk/>
            <pc:sldMk cId="3856404485" sldId="1368"/>
            <ac:spMk id="2" creationId="{F08A2007-B9E6-48A8-9E5E-C98EDFD53C8F}"/>
          </ac:spMkLst>
        </pc:spChg>
        <pc:spChg chg="mod">
          <ac:chgData name="Ed Godfrey" userId="61aa7c48ee0e3db0" providerId="LiveId" clId="{BA901788-F765-4FA2-B5DF-FD891E13E314}" dt="2021-11-05T19:39:38.758" v="390" actId="20577"/>
          <ac:spMkLst>
            <pc:docMk/>
            <pc:sldMk cId="3856404485" sldId="1368"/>
            <ac:spMk id="3" creationId="{F6C638D0-C884-48CF-BE26-27EEF100FAF2}"/>
          </ac:spMkLst>
        </pc:spChg>
      </pc:sldChg>
      <pc:sldChg chg="modSp add mod">
        <pc:chgData name="Ed Godfrey" userId="61aa7c48ee0e3db0" providerId="LiveId" clId="{BA901788-F765-4FA2-B5DF-FD891E13E314}" dt="2021-11-05T19:42:01.246" v="437" actId="20577"/>
        <pc:sldMkLst>
          <pc:docMk/>
          <pc:sldMk cId="361955777" sldId="1369"/>
        </pc:sldMkLst>
        <pc:spChg chg="mod">
          <ac:chgData name="Ed Godfrey" userId="61aa7c48ee0e3db0" providerId="LiveId" clId="{BA901788-F765-4FA2-B5DF-FD891E13E314}" dt="2021-11-05T19:41:52.257" v="415" actId="20577"/>
          <ac:spMkLst>
            <pc:docMk/>
            <pc:sldMk cId="361955777" sldId="1369"/>
            <ac:spMk id="2" creationId="{F08A2007-B9E6-48A8-9E5E-C98EDFD53C8F}"/>
          </ac:spMkLst>
        </pc:spChg>
        <pc:spChg chg="mod">
          <ac:chgData name="Ed Godfrey" userId="61aa7c48ee0e3db0" providerId="LiveId" clId="{BA901788-F765-4FA2-B5DF-FD891E13E314}" dt="2021-11-05T19:42:01.246" v="437" actId="20577"/>
          <ac:spMkLst>
            <pc:docMk/>
            <pc:sldMk cId="361955777" sldId="1369"/>
            <ac:spMk id="3" creationId="{F6C638D0-C884-48CF-BE26-27EEF100FAF2}"/>
          </ac:spMkLst>
        </pc:spChg>
      </pc:sldChg>
      <pc:sldChg chg="modSp add mod">
        <pc:chgData name="Ed Godfrey" userId="61aa7c48ee0e3db0" providerId="LiveId" clId="{BA901788-F765-4FA2-B5DF-FD891E13E314}" dt="2021-11-05T19:42:50.636" v="463" actId="20577"/>
        <pc:sldMkLst>
          <pc:docMk/>
          <pc:sldMk cId="2972678098" sldId="1370"/>
        </pc:sldMkLst>
        <pc:spChg chg="mod">
          <ac:chgData name="Ed Godfrey" userId="61aa7c48ee0e3db0" providerId="LiveId" clId="{BA901788-F765-4FA2-B5DF-FD891E13E314}" dt="2021-11-05T19:42:34.641" v="440" actId="255"/>
          <ac:spMkLst>
            <pc:docMk/>
            <pc:sldMk cId="2972678098" sldId="1370"/>
            <ac:spMk id="2" creationId="{F08A2007-B9E6-48A8-9E5E-C98EDFD53C8F}"/>
          </ac:spMkLst>
        </pc:spChg>
        <pc:spChg chg="mod">
          <ac:chgData name="Ed Godfrey" userId="61aa7c48ee0e3db0" providerId="LiveId" clId="{BA901788-F765-4FA2-B5DF-FD891E13E314}" dt="2021-11-05T19:42:50.636" v="463" actId="20577"/>
          <ac:spMkLst>
            <pc:docMk/>
            <pc:sldMk cId="2972678098" sldId="1370"/>
            <ac:spMk id="3" creationId="{F6C638D0-C884-48CF-BE26-27EEF100FAF2}"/>
          </ac:spMkLst>
        </pc:spChg>
      </pc:sldChg>
      <pc:sldChg chg="modSp add mod">
        <pc:chgData name="Ed Godfrey" userId="61aa7c48ee0e3db0" providerId="LiveId" clId="{BA901788-F765-4FA2-B5DF-FD891E13E314}" dt="2021-11-05T19:43:25.600" v="479" actId="20577"/>
        <pc:sldMkLst>
          <pc:docMk/>
          <pc:sldMk cId="3413839465" sldId="1371"/>
        </pc:sldMkLst>
        <pc:spChg chg="mod">
          <ac:chgData name="Ed Godfrey" userId="61aa7c48ee0e3db0" providerId="LiveId" clId="{BA901788-F765-4FA2-B5DF-FD891E13E314}" dt="2021-11-05T19:43:17.781" v="467" actId="255"/>
          <ac:spMkLst>
            <pc:docMk/>
            <pc:sldMk cId="3413839465" sldId="1371"/>
            <ac:spMk id="2" creationId="{F08A2007-B9E6-48A8-9E5E-C98EDFD53C8F}"/>
          </ac:spMkLst>
        </pc:spChg>
        <pc:spChg chg="mod">
          <ac:chgData name="Ed Godfrey" userId="61aa7c48ee0e3db0" providerId="LiveId" clId="{BA901788-F765-4FA2-B5DF-FD891E13E314}" dt="2021-11-05T19:43:25.600" v="479" actId="20577"/>
          <ac:spMkLst>
            <pc:docMk/>
            <pc:sldMk cId="3413839465" sldId="1371"/>
            <ac:spMk id="3" creationId="{F6C638D0-C884-48CF-BE26-27EEF100FAF2}"/>
          </ac:spMkLst>
        </pc:spChg>
      </pc:sldChg>
      <pc:sldChg chg="modSp add mod">
        <pc:chgData name="Ed Godfrey" userId="61aa7c48ee0e3db0" providerId="LiveId" clId="{BA901788-F765-4FA2-B5DF-FD891E13E314}" dt="2021-11-05T19:43:58.251" v="493" actId="20577"/>
        <pc:sldMkLst>
          <pc:docMk/>
          <pc:sldMk cId="528078408" sldId="1372"/>
        </pc:sldMkLst>
        <pc:spChg chg="mod">
          <ac:chgData name="Ed Godfrey" userId="61aa7c48ee0e3db0" providerId="LiveId" clId="{BA901788-F765-4FA2-B5DF-FD891E13E314}" dt="2021-11-05T19:43:51.538" v="481" actId="255"/>
          <ac:spMkLst>
            <pc:docMk/>
            <pc:sldMk cId="528078408" sldId="1372"/>
            <ac:spMk id="2" creationId="{F08A2007-B9E6-48A8-9E5E-C98EDFD53C8F}"/>
          </ac:spMkLst>
        </pc:spChg>
        <pc:spChg chg="mod">
          <ac:chgData name="Ed Godfrey" userId="61aa7c48ee0e3db0" providerId="LiveId" clId="{BA901788-F765-4FA2-B5DF-FD891E13E314}" dt="2021-11-05T19:43:58.251" v="493" actId="20577"/>
          <ac:spMkLst>
            <pc:docMk/>
            <pc:sldMk cId="528078408" sldId="1372"/>
            <ac:spMk id="3" creationId="{F6C638D0-C884-48CF-BE26-27EEF100FAF2}"/>
          </ac:spMkLst>
        </pc:spChg>
      </pc:sldChg>
      <pc:sldChg chg="add del">
        <pc:chgData name="Ed Godfrey" userId="61aa7c48ee0e3db0" providerId="LiveId" clId="{BA901788-F765-4FA2-B5DF-FD891E13E314}" dt="2021-11-05T19:45:14.418" v="507" actId="47"/>
        <pc:sldMkLst>
          <pc:docMk/>
          <pc:sldMk cId="3379999786" sldId="1373"/>
        </pc:sldMkLst>
      </pc:sldChg>
      <pc:sldChg chg="modSp add mod">
        <pc:chgData name="Ed Godfrey" userId="61aa7c48ee0e3db0" providerId="LiveId" clId="{BA901788-F765-4FA2-B5DF-FD891E13E314}" dt="2021-11-05T19:44:41.743" v="506" actId="20577"/>
        <pc:sldMkLst>
          <pc:docMk/>
          <pc:sldMk cId="1040308636" sldId="1374"/>
        </pc:sldMkLst>
        <pc:spChg chg="mod">
          <ac:chgData name="Ed Godfrey" userId="61aa7c48ee0e3db0" providerId="LiveId" clId="{BA901788-F765-4FA2-B5DF-FD891E13E314}" dt="2021-11-05T19:44:35.419" v="496" actId="6549"/>
          <ac:spMkLst>
            <pc:docMk/>
            <pc:sldMk cId="1040308636" sldId="1374"/>
            <ac:spMk id="2" creationId="{F08A2007-B9E6-48A8-9E5E-C98EDFD53C8F}"/>
          </ac:spMkLst>
        </pc:spChg>
        <pc:spChg chg="mod">
          <ac:chgData name="Ed Godfrey" userId="61aa7c48ee0e3db0" providerId="LiveId" clId="{BA901788-F765-4FA2-B5DF-FD891E13E314}" dt="2021-11-05T19:44:41.743" v="506" actId="20577"/>
          <ac:spMkLst>
            <pc:docMk/>
            <pc:sldMk cId="1040308636" sldId="1374"/>
            <ac:spMk id="3" creationId="{F6C638D0-C884-48CF-BE26-27EEF100FAF2}"/>
          </ac:spMkLst>
        </pc:spChg>
      </pc:sldChg>
      <pc:sldChg chg="modSp add mod">
        <pc:chgData name="Ed Godfrey" userId="61aa7c48ee0e3db0" providerId="LiveId" clId="{BA901788-F765-4FA2-B5DF-FD891E13E314}" dt="2021-11-05T19:50:48.684" v="733" actId="115"/>
        <pc:sldMkLst>
          <pc:docMk/>
          <pc:sldMk cId="146408970" sldId="1375"/>
        </pc:sldMkLst>
        <pc:spChg chg="mod">
          <ac:chgData name="Ed Godfrey" userId="61aa7c48ee0e3db0" providerId="LiveId" clId="{BA901788-F765-4FA2-B5DF-FD891E13E314}" dt="2021-11-05T19:50:48.684" v="733" actId="115"/>
          <ac:spMkLst>
            <pc:docMk/>
            <pc:sldMk cId="146408970" sldId="1375"/>
            <ac:spMk id="2" creationId="{F08A2007-B9E6-48A8-9E5E-C98EDFD53C8F}"/>
          </ac:spMkLst>
        </pc:spChg>
        <pc:spChg chg="mod">
          <ac:chgData name="Ed Godfrey" userId="61aa7c48ee0e3db0" providerId="LiveId" clId="{BA901788-F765-4FA2-B5DF-FD891E13E314}" dt="2021-11-05T19:50:03.467" v="721" actId="313"/>
          <ac:spMkLst>
            <pc:docMk/>
            <pc:sldMk cId="146408970" sldId="1375"/>
            <ac:spMk id="3" creationId="{F6C638D0-C884-48CF-BE26-27EEF100FAF2}"/>
          </ac:spMkLst>
        </pc:spChg>
      </pc:sldChg>
      <pc:sldChg chg="modSp add mod">
        <pc:chgData name="Ed Godfrey" userId="61aa7c48ee0e3db0" providerId="LiveId" clId="{BA901788-F765-4FA2-B5DF-FD891E13E314}" dt="2021-11-05T19:52:15.971" v="771" actId="313"/>
        <pc:sldMkLst>
          <pc:docMk/>
          <pc:sldMk cId="3513080452" sldId="1376"/>
        </pc:sldMkLst>
        <pc:spChg chg="mod">
          <ac:chgData name="Ed Godfrey" userId="61aa7c48ee0e3db0" providerId="LiveId" clId="{BA901788-F765-4FA2-B5DF-FD891E13E314}" dt="2021-11-05T19:52:15.971" v="771" actId="313"/>
          <ac:spMkLst>
            <pc:docMk/>
            <pc:sldMk cId="3513080452" sldId="1376"/>
            <ac:spMk id="2" creationId="{F08A2007-B9E6-48A8-9E5E-C98EDFD53C8F}"/>
          </ac:spMkLst>
        </pc:spChg>
        <pc:spChg chg="mod">
          <ac:chgData name="Ed Godfrey" userId="61aa7c48ee0e3db0" providerId="LiveId" clId="{BA901788-F765-4FA2-B5DF-FD891E13E314}" dt="2021-11-05T19:51:39.772" v="765" actId="20577"/>
          <ac:spMkLst>
            <pc:docMk/>
            <pc:sldMk cId="3513080452" sldId="1376"/>
            <ac:spMk id="3" creationId="{F6C638D0-C884-48CF-BE26-27EEF100FAF2}"/>
          </ac:spMkLst>
        </pc:spChg>
      </pc:sldChg>
      <pc:sldChg chg="modSp add mod">
        <pc:chgData name="Ed Godfrey" userId="61aa7c48ee0e3db0" providerId="LiveId" clId="{BA901788-F765-4FA2-B5DF-FD891E13E314}" dt="2021-11-05T19:53:51.907" v="800" actId="20577"/>
        <pc:sldMkLst>
          <pc:docMk/>
          <pc:sldMk cId="4069126379" sldId="1377"/>
        </pc:sldMkLst>
        <pc:spChg chg="mod">
          <ac:chgData name="Ed Godfrey" userId="61aa7c48ee0e3db0" providerId="LiveId" clId="{BA901788-F765-4FA2-B5DF-FD891E13E314}" dt="2021-11-05T19:53:42.167" v="779" actId="255"/>
          <ac:spMkLst>
            <pc:docMk/>
            <pc:sldMk cId="4069126379" sldId="1377"/>
            <ac:spMk id="2" creationId="{F08A2007-B9E6-48A8-9E5E-C98EDFD53C8F}"/>
          </ac:spMkLst>
        </pc:spChg>
        <pc:spChg chg="mod">
          <ac:chgData name="Ed Godfrey" userId="61aa7c48ee0e3db0" providerId="LiveId" clId="{BA901788-F765-4FA2-B5DF-FD891E13E314}" dt="2021-11-05T19:53:51.907" v="800" actId="20577"/>
          <ac:spMkLst>
            <pc:docMk/>
            <pc:sldMk cId="4069126379" sldId="1377"/>
            <ac:spMk id="3" creationId="{F6C638D0-C884-48CF-BE26-27EEF100FAF2}"/>
          </ac:spMkLst>
        </pc:spChg>
      </pc:sldChg>
      <pc:sldChg chg="modSp add mod">
        <pc:chgData name="Ed Godfrey" userId="61aa7c48ee0e3db0" providerId="LiveId" clId="{BA901788-F765-4FA2-B5DF-FD891E13E314}" dt="2021-11-05T19:55:37.776" v="807" actId="11"/>
        <pc:sldMkLst>
          <pc:docMk/>
          <pc:sldMk cId="2848119453" sldId="1378"/>
        </pc:sldMkLst>
        <pc:spChg chg="mod">
          <ac:chgData name="Ed Godfrey" userId="61aa7c48ee0e3db0" providerId="LiveId" clId="{BA901788-F765-4FA2-B5DF-FD891E13E314}" dt="2021-11-05T19:55:37.776" v="807" actId="11"/>
          <ac:spMkLst>
            <pc:docMk/>
            <pc:sldMk cId="2848119453" sldId="1378"/>
            <ac:spMk id="2" creationId="{F08A2007-B9E6-48A8-9E5E-C98EDFD53C8F}"/>
          </ac:spMkLst>
        </pc:spChg>
      </pc:sldChg>
      <pc:sldChg chg="addSp modSp add mod modAnim">
        <pc:chgData name="Ed Godfrey" userId="61aa7c48ee0e3db0" providerId="LiveId" clId="{BA901788-F765-4FA2-B5DF-FD891E13E314}" dt="2021-11-05T20:01:38.564" v="1161" actId="123"/>
        <pc:sldMkLst>
          <pc:docMk/>
          <pc:sldMk cId="1088640295" sldId="1379"/>
        </pc:sldMkLst>
        <pc:spChg chg="mod">
          <ac:chgData name="Ed Godfrey" userId="61aa7c48ee0e3db0" providerId="LiveId" clId="{BA901788-F765-4FA2-B5DF-FD891E13E314}" dt="2021-11-05T19:59:37.971" v="1059" actId="255"/>
          <ac:spMkLst>
            <pc:docMk/>
            <pc:sldMk cId="1088640295" sldId="1379"/>
            <ac:spMk id="2" creationId="{F08A2007-B9E6-48A8-9E5E-C98EDFD53C8F}"/>
          </ac:spMkLst>
        </pc:spChg>
        <pc:spChg chg="mod">
          <ac:chgData name="Ed Godfrey" userId="61aa7c48ee0e3db0" providerId="LiveId" clId="{BA901788-F765-4FA2-B5DF-FD891E13E314}" dt="2021-11-05T19:57:06.397" v="887" actId="20577"/>
          <ac:spMkLst>
            <pc:docMk/>
            <pc:sldMk cId="1088640295" sldId="1379"/>
            <ac:spMk id="3" creationId="{F6C638D0-C884-48CF-BE26-27EEF100FAF2}"/>
          </ac:spMkLst>
        </pc:spChg>
        <pc:spChg chg="add mod">
          <ac:chgData name="Ed Godfrey" userId="61aa7c48ee0e3db0" providerId="LiveId" clId="{BA901788-F765-4FA2-B5DF-FD891E13E314}" dt="2021-11-05T19:59:51.782" v="1075" actId="1035"/>
          <ac:spMkLst>
            <pc:docMk/>
            <pc:sldMk cId="1088640295" sldId="1379"/>
            <ac:spMk id="4" creationId="{891BDBB3-DA9C-4489-B71B-C44FFA8E8CA1}"/>
          </ac:spMkLst>
        </pc:spChg>
        <pc:spChg chg="add mod">
          <ac:chgData name="Ed Godfrey" userId="61aa7c48ee0e3db0" providerId="LiveId" clId="{BA901788-F765-4FA2-B5DF-FD891E13E314}" dt="2021-11-05T20:01:19" v="1156" actId="115"/>
          <ac:spMkLst>
            <pc:docMk/>
            <pc:sldMk cId="1088640295" sldId="1379"/>
            <ac:spMk id="5" creationId="{FE31DFCF-804B-4697-A26F-0B5CF92E1D8E}"/>
          </ac:spMkLst>
        </pc:spChg>
        <pc:spChg chg="add mod">
          <ac:chgData name="Ed Godfrey" userId="61aa7c48ee0e3db0" providerId="LiveId" clId="{BA901788-F765-4FA2-B5DF-FD891E13E314}" dt="2021-11-05T20:01:38.564" v="1161" actId="123"/>
          <ac:spMkLst>
            <pc:docMk/>
            <pc:sldMk cId="1088640295" sldId="1379"/>
            <ac:spMk id="6" creationId="{E5D7739D-6083-4167-B56C-6FD635D0055C}"/>
          </ac:spMkLst>
        </pc:spChg>
      </pc:sldChg>
      <pc:sldChg chg="delSp modSp add mod delAnim">
        <pc:chgData name="Ed Godfrey" userId="61aa7c48ee0e3db0" providerId="LiveId" clId="{BA901788-F765-4FA2-B5DF-FD891E13E314}" dt="2021-11-05T20:04:22.520" v="1317" actId="123"/>
        <pc:sldMkLst>
          <pc:docMk/>
          <pc:sldMk cId="2354159503" sldId="1380"/>
        </pc:sldMkLst>
        <pc:spChg chg="mod">
          <ac:chgData name="Ed Godfrey" userId="61aa7c48ee0e3db0" providerId="LiveId" clId="{BA901788-F765-4FA2-B5DF-FD891E13E314}" dt="2021-11-05T20:02:35.906" v="1177" actId="255"/>
          <ac:spMkLst>
            <pc:docMk/>
            <pc:sldMk cId="2354159503" sldId="1380"/>
            <ac:spMk id="2" creationId="{F08A2007-B9E6-48A8-9E5E-C98EDFD53C8F}"/>
          </ac:spMkLst>
        </pc:spChg>
        <pc:spChg chg="del">
          <ac:chgData name="Ed Godfrey" userId="61aa7c48ee0e3db0" providerId="LiveId" clId="{BA901788-F765-4FA2-B5DF-FD891E13E314}" dt="2021-11-05T20:02:39.086" v="1178" actId="21"/>
          <ac:spMkLst>
            <pc:docMk/>
            <pc:sldMk cId="2354159503" sldId="1380"/>
            <ac:spMk id="4" creationId="{891BDBB3-DA9C-4489-B71B-C44FFA8E8CA1}"/>
          </ac:spMkLst>
        </pc:spChg>
        <pc:spChg chg="mod">
          <ac:chgData name="Ed Godfrey" userId="61aa7c48ee0e3db0" providerId="LiveId" clId="{BA901788-F765-4FA2-B5DF-FD891E13E314}" dt="2021-11-05T20:03:38.971" v="1261" actId="6549"/>
          <ac:spMkLst>
            <pc:docMk/>
            <pc:sldMk cId="2354159503" sldId="1380"/>
            <ac:spMk id="5" creationId="{FE31DFCF-804B-4697-A26F-0B5CF92E1D8E}"/>
          </ac:spMkLst>
        </pc:spChg>
        <pc:spChg chg="mod">
          <ac:chgData name="Ed Godfrey" userId="61aa7c48ee0e3db0" providerId="LiveId" clId="{BA901788-F765-4FA2-B5DF-FD891E13E314}" dt="2021-11-05T20:04:22.520" v="1317" actId="123"/>
          <ac:spMkLst>
            <pc:docMk/>
            <pc:sldMk cId="2354159503" sldId="1380"/>
            <ac:spMk id="6" creationId="{E5D7739D-6083-4167-B56C-6FD635D0055C}"/>
          </ac:spMkLst>
        </pc:spChg>
      </pc:sldChg>
      <pc:sldChg chg="addSp modSp add mod modAnim">
        <pc:chgData name="Ed Godfrey" userId="61aa7c48ee0e3db0" providerId="LiveId" clId="{BA901788-F765-4FA2-B5DF-FD891E13E314}" dt="2021-11-05T20:06:12.533" v="1346" actId="123"/>
        <pc:sldMkLst>
          <pc:docMk/>
          <pc:sldMk cId="3783099644" sldId="1381"/>
        </pc:sldMkLst>
        <pc:spChg chg="mod">
          <ac:chgData name="Ed Godfrey" userId="61aa7c48ee0e3db0" providerId="LiveId" clId="{BA901788-F765-4FA2-B5DF-FD891E13E314}" dt="2021-11-05T20:05:16.482" v="1321" actId="255"/>
          <ac:spMkLst>
            <pc:docMk/>
            <pc:sldMk cId="3783099644" sldId="1381"/>
            <ac:spMk id="2" creationId="{F08A2007-B9E6-48A8-9E5E-C98EDFD53C8F}"/>
          </ac:spMkLst>
        </pc:spChg>
        <pc:spChg chg="add mod">
          <ac:chgData name="Ed Godfrey" userId="61aa7c48ee0e3db0" providerId="LiveId" clId="{BA901788-F765-4FA2-B5DF-FD891E13E314}" dt="2021-11-05T20:06:12.533" v="1346" actId="123"/>
          <ac:spMkLst>
            <pc:docMk/>
            <pc:sldMk cId="3783099644" sldId="1381"/>
            <ac:spMk id="4" creationId="{0A815DAB-D734-4C2E-A2A5-6068BEA29DF7}"/>
          </ac:spMkLst>
        </pc:spChg>
      </pc:sldChg>
      <pc:sldChg chg="addSp modSp add mod modAnim">
        <pc:chgData name="Ed Godfrey" userId="61aa7c48ee0e3db0" providerId="LiveId" clId="{BA901788-F765-4FA2-B5DF-FD891E13E314}" dt="2021-11-05T20:13:54.274" v="1809" actId="115"/>
        <pc:sldMkLst>
          <pc:docMk/>
          <pc:sldMk cId="2894178762" sldId="1382"/>
        </pc:sldMkLst>
        <pc:spChg chg="mod">
          <ac:chgData name="Ed Godfrey" userId="61aa7c48ee0e3db0" providerId="LiveId" clId="{BA901788-F765-4FA2-B5DF-FD891E13E314}" dt="2021-11-05T20:13:06.986" v="1783" actId="255"/>
          <ac:spMkLst>
            <pc:docMk/>
            <pc:sldMk cId="2894178762" sldId="1382"/>
            <ac:spMk id="4" creationId="{BB2512A6-AE01-45BC-B869-395592232D2B}"/>
          </ac:spMkLst>
        </pc:spChg>
        <pc:spChg chg="add mod">
          <ac:chgData name="Ed Godfrey" userId="61aa7c48ee0e3db0" providerId="LiveId" clId="{BA901788-F765-4FA2-B5DF-FD891E13E314}" dt="2021-11-05T20:13:54.274" v="1809" actId="115"/>
          <ac:spMkLst>
            <pc:docMk/>
            <pc:sldMk cId="2894178762" sldId="1382"/>
            <ac:spMk id="5" creationId="{A78941C8-48D9-4315-A589-B7FA3A3D049D}"/>
          </ac:spMkLst>
        </pc:spChg>
      </pc:sldChg>
      <pc:sldChg chg="add">
        <pc:chgData name="Ed Godfrey" userId="61aa7c48ee0e3db0" providerId="LiveId" clId="{BA901788-F765-4FA2-B5DF-FD891E13E314}" dt="2021-11-05T20:15:34.348" v="1833"/>
        <pc:sldMkLst>
          <pc:docMk/>
          <pc:sldMk cId="922335496" sldId="13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7,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908215"/>
          </a:xfrm>
          <a:prstGeom prst="rect">
            <a:avLst/>
          </a:prstGeom>
          <a:noFill/>
        </p:spPr>
        <p:txBody>
          <a:bodyPr wrap="square" rtlCol="0">
            <a:spAutoFit/>
          </a:bodyPr>
          <a:lstStyle/>
          <a:p>
            <a:pPr algn="ctr"/>
            <a:r>
              <a:rPr lang="en-US" sz="3000" dirty="0"/>
              <a:t>The Don’t and Do’s of Christian Living in Relationship to God (Part 1)</a:t>
            </a:r>
          </a:p>
          <a:p>
            <a:pPr algn="ctr"/>
            <a:r>
              <a:rPr lang="en-US" sz="2800" i="1" dirty="0"/>
              <a:t>1 </a:t>
            </a:r>
            <a:r>
              <a:rPr lang="en-US" sz="2800" i="1"/>
              <a:t>Thessalonians 5:19-22</a:t>
            </a:r>
            <a:endParaRPr lang="en-US" sz="2800" i="1" dirty="0"/>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5:19-22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480679"/>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19 Do not quench the Spirit; 20 do not despise prophetic utterances. 21 But examine everything carefully; hold fast to that which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3086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200" b="1" cap="none" dirty="0">
                <a:solidFill>
                  <a:srgbClr val="92D050"/>
                </a:solidFill>
              </a:rPr>
              <a:t>Two Prohibitions </a:t>
            </a:r>
            <a:r>
              <a:rPr lang="en-US" sz="3200" b="1" cap="none" baseline="30000" dirty="0">
                <a:solidFill>
                  <a:srgbClr val="92D050"/>
                </a:solidFill>
              </a:rPr>
              <a:t>(19-20)</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58477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“Do not quench the Spirit” (19)</a:t>
            </a:r>
          </a:p>
        </p:txBody>
      </p:sp>
      <p:sp>
        <p:nvSpPr>
          <p:cNvPr id="4" name="TextBox 3">
            <a:extLst>
              <a:ext uri="{FF2B5EF4-FFF2-40B4-BE49-F238E27FC236}">
                <a16:creationId xmlns:a16="http://schemas.microsoft.com/office/drawing/2014/main" id="{BB2512A6-AE01-45BC-B869-395592232D2B}"/>
              </a:ext>
            </a:extLst>
          </p:cNvPr>
          <p:cNvSpPr txBox="1"/>
          <p:nvPr/>
        </p:nvSpPr>
        <p:spPr>
          <a:xfrm>
            <a:off x="261533" y="1481034"/>
            <a:ext cx="11590636" cy="523220"/>
          </a:xfrm>
          <a:prstGeom prst="rect">
            <a:avLst/>
          </a:prstGeom>
          <a:noFill/>
        </p:spPr>
        <p:txBody>
          <a:bodyPr wrap="square" rtlCol="0">
            <a:spAutoFit/>
          </a:bodyPr>
          <a:lstStyle/>
          <a:p>
            <a:pPr algn="just"/>
            <a:r>
              <a:rPr lang="en-US" sz="2800" i="1" dirty="0">
                <a:effectLst/>
                <a:ea typeface="Times New Roman" panose="02020603050405020304" pitchFamily="18" charset="0"/>
                <a:cs typeface="Calibri" panose="020F0502020204030204" pitchFamily="34" charset="0"/>
              </a:rPr>
              <a:t>“quench” - </a:t>
            </a:r>
            <a:r>
              <a:rPr lang="en-US" sz="2800" i="1" dirty="0"/>
              <a:t>“to extinguish” or “to put out” </a:t>
            </a:r>
            <a:endParaRPr lang="en-US" sz="2800" i="1"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551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“Quench”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32092"/>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Matthew 12:20 – “A battered reed He will not break off, And a smoldering wick He will not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put out</a:t>
            </a:r>
            <a:r>
              <a:rPr lang="en-US" sz="2400" b="1" i="1"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[quench], Until He leads justice to victory.”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Matthew 25:28 – “The foolish virgins requested of the wise, ‘Give us some of your oil, for our lamps are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going out</a:t>
            </a:r>
            <a:r>
              <a:rPr lang="en-US" sz="2400" b="1" i="1"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[quenching].’”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Mark 9:48 [9:44, 46] - Hell is "where the worm does not die and the fire is not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quenched</a:t>
            </a:r>
            <a:r>
              <a:rPr lang="en-US" sz="2400" i="1"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Ephesians 6:16 - The shield of faith is “able to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extinguish</a:t>
            </a:r>
            <a:r>
              <a:rPr lang="en-US" sz="2400" i="1" dirty="0">
                <a:effectLst/>
                <a:latin typeface="Calibri" panose="020F0502020204030204" pitchFamily="34" charset="0"/>
                <a:ea typeface="Calibri" panose="020F0502020204030204" pitchFamily="34" charset="0"/>
                <a:cs typeface="Calibri" panose="020F0502020204030204" pitchFamily="34" charset="0"/>
              </a:rPr>
              <a:t> [quench] all the flaming missiles of the evil 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Hebrews 11:34 - </a:t>
            </a:r>
            <a:r>
              <a:rPr lang="en-US" sz="2000" dirty="0">
                <a:effectLst/>
                <a:latin typeface="Arial" panose="020B0604020202020204" pitchFamily="34" charset="0"/>
                <a:ea typeface="Calibri" panose="020F0502020204030204" pitchFamily="34" charset="0"/>
                <a:cs typeface="Times New Roman" panose="02020603050405020304" pitchFamily="18" charset="0"/>
              </a:rPr>
              <a:t>Those of faith</a:t>
            </a:r>
            <a:r>
              <a:rPr lang="en-US" sz="2000" i="1"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a:t>
            </a:r>
            <a:r>
              <a:rPr lang="en-US" sz="2400" b="1" i="1" u="sng" dirty="0">
                <a:effectLst/>
                <a:latin typeface="Calibri" panose="020F0502020204030204" pitchFamily="34" charset="0"/>
                <a:ea typeface="Calibri" panose="020F0502020204030204" pitchFamily="34" charset="0"/>
                <a:cs typeface="Calibri" panose="020F0502020204030204" pitchFamily="34" charset="0"/>
              </a:rPr>
              <a:t>quenched</a:t>
            </a:r>
            <a:r>
              <a:rPr lang="en-US" sz="2400" i="1" dirty="0">
                <a:effectLst/>
                <a:latin typeface="Calibri" panose="020F0502020204030204" pitchFamily="34" charset="0"/>
                <a:ea typeface="Calibri" panose="020F0502020204030204" pitchFamily="34" charset="0"/>
                <a:cs typeface="Calibri" panose="020F0502020204030204" pitchFamily="34" charset="0"/>
              </a:rPr>
              <a:t> the power of fire” </a:t>
            </a:r>
            <a:r>
              <a:rPr lang="en-US" sz="2000" dirty="0">
                <a:effectLst/>
                <a:latin typeface="Arial" panose="020B0604020202020204" pitchFamily="34" charset="0"/>
                <a:ea typeface="Calibri" panose="020F0502020204030204" pitchFamily="34" charset="0"/>
                <a:cs typeface="Times New Roman" panose="02020603050405020304" pitchFamily="18" charset="0"/>
              </a:rPr>
              <a:t>[mostly like a reference to Shadrach, Meshach, and Abednego in Daniel 3 being delivered from the fiery furnace]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089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Ministry of the Holy Spirit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692771"/>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2800" b="1" dirty="0">
                <a:effectLst/>
                <a:latin typeface="Arial" panose="020B0604020202020204" pitchFamily="34" charset="0"/>
                <a:ea typeface="Calibri" panose="020F0502020204030204" pitchFamily="34" charset="0"/>
                <a:cs typeface="Times New Roman" panose="02020603050405020304" pitchFamily="18" charset="0"/>
              </a:rPr>
              <a:t>The Holy Spirit convicts the world of sin, righteousness and judgment (John 16:8)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r>
              <a:rPr lang="en-US" sz="2400" i="1" dirty="0">
                <a:effectLst/>
                <a:latin typeface="Arial" panose="020B0604020202020204" pitchFamily="34" charset="0"/>
                <a:ea typeface="Calibri" panose="020F0502020204030204" pitchFamily="34" charset="0"/>
                <a:cs typeface="Times New Roman" panose="02020603050405020304" pitchFamily="18" charset="0"/>
              </a:rPr>
              <a:t>“When He [the Helper] comes, He will convict the world concerning sin, righteousness, and judgment…”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30804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Peter 3:3-7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170646"/>
          </a:xfrm>
          <a:prstGeom prst="rect">
            <a:avLst/>
          </a:prstGeom>
          <a:noFill/>
        </p:spPr>
        <p:txBody>
          <a:bodyPr wrap="square" rtlCol="0">
            <a:spAutoFit/>
          </a:bodyPr>
          <a:lstStyle/>
          <a:p>
            <a:pPr marL="0" marR="0" algn="just">
              <a:spcBef>
                <a:spcPts val="0"/>
              </a:spcBef>
              <a:spcAft>
                <a:spcPts val="0"/>
              </a:spcAft>
            </a:pPr>
            <a:r>
              <a:rPr lang="en-US" sz="3000" i="1" dirty="0">
                <a:effectLst/>
                <a:ea typeface="Calibri" panose="020F0502020204030204" pitchFamily="34" charset="0"/>
                <a:cs typeface="Aldhabi" panose="020B0604020202020204" pitchFamily="2" charset="-78"/>
              </a:rPr>
              <a:t>3 Know this first of all, that in the last days mockers will come with their mocking, following after their own lusts, 4 and saying, "Where is the promise of His coming? For ever since the fathers fell asleep, all continues just as it was from the beginning of creation." 5 For when they maintain this, it escapes their notice that by the word of God the heavens existed long ago and the earth was formed out of water and by water, 6 through which the world at that time was destroyed, being flooded with water. 7 But by His word the present heavens and earth are being reserved for fire, kept for the day of judgment and destruction of ungodly men. </a:t>
            </a:r>
            <a:endParaRPr lang="en-US" sz="3000" dirty="0">
              <a:effectLst/>
              <a:ea typeface="Calibri" panose="020F0502020204030204" pitchFamily="34" charset="0"/>
              <a:cs typeface="Aldhabi" panose="020B0604020202020204" pitchFamily="2" charset="-78"/>
            </a:endParaRPr>
          </a:p>
        </p:txBody>
      </p:sp>
    </p:spTree>
    <p:extLst>
      <p:ext uri="{BB962C8B-B14F-4D97-AF65-F5344CB8AC3E}">
        <p14:creationId xmlns:p14="http://schemas.microsoft.com/office/powerpoint/2010/main" val="40691263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Ministry of the Holy Spirit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514350" marR="0" lvl="0" indent="-514350" algn="just">
              <a:spcBef>
                <a:spcPts val="0"/>
              </a:spcBef>
              <a:spcAft>
                <a:spcPts val="0"/>
              </a:spcAft>
              <a:buFont typeface="+mj-lt"/>
              <a:buAutoNum type="arabicPeriod" startAt="2"/>
            </a:pPr>
            <a:r>
              <a:rPr lang="en-US" sz="2800" b="1" dirty="0">
                <a:effectLst/>
                <a:latin typeface="Arial" panose="020B0604020202020204" pitchFamily="34" charset="0"/>
                <a:ea typeface="Calibri" panose="020F0502020204030204" pitchFamily="34" charset="0"/>
                <a:cs typeface="Times New Roman" panose="02020603050405020304" pitchFamily="18" charset="0"/>
              </a:rPr>
              <a:t>The Holy Spirit sanctifies (makes more like Christ) God’s people (1 Thessalonians 4:3; 7-8)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r>
              <a:rPr lang="en-US" sz="2400" i="1" dirty="0">
                <a:effectLst/>
                <a:latin typeface="Arial" panose="020B0604020202020204" pitchFamily="34" charset="0"/>
                <a:ea typeface="Calibri" panose="020F0502020204030204" pitchFamily="34" charset="0"/>
                <a:cs typeface="Times New Roman" panose="02020603050405020304" pitchFamily="18" charset="0"/>
              </a:rPr>
              <a:t>3 For this is the will of God, your sanctification; that is, that you abstain from sexual immorality…7 For God has not called us for the purpose of impurity, but in sanctification. 8 So, he who rejects this is not rejecting man but the God who gives His Holy Spirit to you.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81194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“Sanctification (Holiness) by the Spirit”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9534"/>
            <a:ext cx="11590636" cy="1246495"/>
          </a:xfrm>
          <a:prstGeom prst="rect">
            <a:avLst/>
          </a:prstGeom>
          <a:noFill/>
        </p:spPr>
        <p:txBody>
          <a:bodyPr wrap="square" rtlCol="0">
            <a:spAutoFit/>
          </a:bodyPr>
          <a:lstStyle/>
          <a:p>
            <a:pPr marL="0" marR="0" algn="just">
              <a:spcBef>
                <a:spcPts val="0"/>
              </a:spcBef>
              <a:spcAft>
                <a:spcPts val="0"/>
              </a:spcAft>
            </a:pPr>
            <a:r>
              <a:rPr lang="en-US" sz="2500" i="1" dirty="0">
                <a:effectLst/>
                <a:latin typeface="Calibri" panose="020F0502020204030204" pitchFamily="34" charset="0"/>
                <a:ea typeface="Calibri" panose="020F0502020204030204" pitchFamily="34" charset="0"/>
                <a:cs typeface="Calibri" panose="020F0502020204030204" pitchFamily="34" charset="0"/>
              </a:rPr>
              <a:t>2 Thessalonians 2:13- “But we should always give thanks to God for you, brethren beloved by the Lord, because God has chosen you from the beginning for salvation </a:t>
            </a:r>
            <a:r>
              <a:rPr lang="en-US" sz="2500" b="1" i="1" u="sng" dirty="0">
                <a:effectLst/>
                <a:latin typeface="Calibri" panose="020F0502020204030204" pitchFamily="34" charset="0"/>
                <a:ea typeface="Calibri" panose="020F0502020204030204" pitchFamily="34" charset="0"/>
                <a:cs typeface="Calibri" panose="020F0502020204030204" pitchFamily="34" charset="0"/>
              </a:rPr>
              <a:t>through sanctification by the Spirit</a:t>
            </a:r>
            <a:r>
              <a:rPr lang="en-US" sz="2500" i="1" dirty="0">
                <a:effectLst/>
                <a:latin typeface="Calibri" panose="020F0502020204030204" pitchFamily="34" charset="0"/>
                <a:ea typeface="Calibri" panose="020F0502020204030204" pitchFamily="34" charset="0"/>
                <a:cs typeface="Calibri" panose="020F0502020204030204" pitchFamily="34" charset="0"/>
              </a:rPr>
              <a:t> and faith in the truth.”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91BDBB3-DA9C-4489-B71B-C44FFA8E8CA1}"/>
              </a:ext>
            </a:extLst>
          </p:cNvPr>
          <p:cNvSpPr txBox="1"/>
          <p:nvPr/>
        </p:nvSpPr>
        <p:spPr>
          <a:xfrm>
            <a:off x="281632" y="2328759"/>
            <a:ext cx="11590636" cy="1631216"/>
          </a:xfrm>
          <a:prstGeom prst="rect">
            <a:avLst/>
          </a:prstGeom>
          <a:noFill/>
        </p:spPr>
        <p:txBody>
          <a:bodyPr wrap="square" rtlCol="0">
            <a:spAutoFit/>
          </a:bodyPr>
          <a:lstStyle/>
          <a:p>
            <a:pPr algn="just"/>
            <a:r>
              <a:rPr lang="en-US" sz="2500" i="1" dirty="0">
                <a:effectLst/>
                <a:latin typeface="Calibri" panose="020F0502020204030204" pitchFamily="34" charset="0"/>
                <a:ea typeface="Calibri" panose="020F0502020204030204" pitchFamily="34" charset="0"/>
                <a:cs typeface="Calibri" panose="020F0502020204030204" pitchFamily="34" charset="0"/>
              </a:rPr>
              <a:t>Galatians 5:16-17- “16 But I say, </a:t>
            </a:r>
            <a:r>
              <a:rPr lang="en-US" sz="2500" b="1" i="1" u="sng" dirty="0">
                <a:effectLst/>
                <a:latin typeface="Calibri" panose="020F0502020204030204" pitchFamily="34" charset="0"/>
                <a:ea typeface="Calibri" panose="020F0502020204030204" pitchFamily="34" charset="0"/>
                <a:cs typeface="Calibri" panose="020F0502020204030204" pitchFamily="34" charset="0"/>
              </a:rPr>
              <a:t>walk by the Spirit</a:t>
            </a:r>
            <a:r>
              <a:rPr lang="en-US" sz="2500" i="1" dirty="0">
                <a:effectLst/>
                <a:latin typeface="Calibri" panose="020F0502020204030204" pitchFamily="34" charset="0"/>
                <a:ea typeface="Calibri" panose="020F0502020204030204" pitchFamily="34" charset="0"/>
                <a:cs typeface="Calibri" panose="020F0502020204030204" pitchFamily="34" charset="0"/>
              </a:rPr>
              <a:t>, and you will not carry out the desire of the flesh. 17 For the flesh sets its desire against the Spirit, and the Spirit against the flesh; for these are in opposition to one another, so that you may not do the things that you please.”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E31DFCF-804B-4697-A26F-0B5CF92E1D8E}"/>
              </a:ext>
            </a:extLst>
          </p:cNvPr>
          <p:cNvSpPr txBox="1"/>
          <p:nvPr/>
        </p:nvSpPr>
        <p:spPr>
          <a:xfrm>
            <a:off x="262582" y="4014684"/>
            <a:ext cx="11590636" cy="1292662"/>
          </a:xfrm>
          <a:prstGeom prst="rect">
            <a:avLst/>
          </a:prstGeom>
          <a:noFill/>
        </p:spPr>
        <p:txBody>
          <a:bodyPr wrap="square" rtlCol="0">
            <a:spAutoFit/>
          </a:bodyPr>
          <a:lstStyle/>
          <a:p>
            <a:pPr algn="just"/>
            <a:r>
              <a:rPr lang="en-US" sz="2500" i="1" dirty="0">
                <a:effectLst/>
                <a:latin typeface="Calibri" panose="020F0502020204030204" pitchFamily="34" charset="0"/>
                <a:ea typeface="Calibri" panose="020F0502020204030204" pitchFamily="34" charset="0"/>
                <a:cs typeface="Calibri" panose="020F0502020204030204" pitchFamily="34" charset="0"/>
              </a:rPr>
              <a:t>Galatians 5:22-23- 22 But </a:t>
            </a:r>
            <a:r>
              <a:rPr lang="en-US" sz="2500" b="1" i="1" u="sng" dirty="0">
                <a:effectLst/>
                <a:latin typeface="Calibri" panose="020F0502020204030204" pitchFamily="34" charset="0"/>
                <a:ea typeface="Calibri" panose="020F0502020204030204" pitchFamily="34" charset="0"/>
                <a:cs typeface="Calibri" panose="020F0502020204030204" pitchFamily="34" charset="0"/>
              </a:rPr>
              <a:t>the fruit of the Spirit</a:t>
            </a:r>
            <a:r>
              <a:rPr lang="en-US" sz="2500" i="1" dirty="0">
                <a:effectLst/>
                <a:latin typeface="Calibri" panose="020F0502020204030204" pitchFamily="34" charset="0"/>
                <a:ea typeface="Calibri" panose="020F0502020204030204" pitchFamily="34" charset="0"/>
                <a:cs typeface="Calibri" panose="020F0502020204030204" pitchFamily="34" charset="0"/>
              </a:rPr>
              <a:t> is love, joy, peace, patience, kindness, goodness, faithfulness, 23 gentleness, self-control; against such things there is no law.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5D7739D-6083-4167-B56C-6FD635D0055C}"/>
              </a:ext>
            </a:extLst>
          </p:cNvPr>
          <p:cNvSpPr txBox="1"/>
          <p:nvPr/>
        </p:nvSpPr>
        <p:spPr>
          <a:xfrm>
            <a:off x="243532" y="5205309"/>
            <a:ext cx="11590636" cy="1292662"/>
          </a:xfrm>
          <a:prstGeom prst="rect">
            <a:avLst/>
          </a:prstGeom>
          <a:noFill/>
        </p:spPr>
        <p:txBody>
          <a:bodyPr wrap="square" rtlCol="0">
            <a:spAutoFit/>
          </a:bodyPr>
          <a:lstStyle/>
          <a:p>
            <a:pPr algn="just"/>
            <a:r>
              <a:rPr lang="en-US" sz="2500" i="1" dirty="0">
                <a:effectLst/>
                <a:latin typeface="Calibri" panose="020F0502020204030204" pitchFamily="34" charset="0"/>
                <a:ea typeface="Calibri" panose="020F0502020204030204" pitchFamily="34" charset="0"/>
                <a:cs typeface="Calibri" panose="020F0502020204030204" pitchFamily="34" charset="0"/>
              </a:rPr>
              <a:t>Romans 8:13 - </a:t>
            </a:r>
            <a:r>
              <a:rPr lang="en-US" sz="2500" i="1" dirty="0">
                <a:latin typeface="Calibri" panose="020F0502020204030204" pitchFamily="34" charset="0"/>
                <a:cs typeface="Calibri" panose="020F0502020204030204" pitchFamily="34" charset="0"/>
              </a:rPr>
              <a:t>for if you are living according to the flesh, you must die; but if </a:t>
            </a:r>
            <a:r>
              <a:rPr lang="en-US" sz="2500" b="1" i="1" u="sng" dirty="0">
                <a:latin typeface="Calibri" panose="020F0502020204030204" pitchFamily="34" charset="0"/>
                <a:cs typeface="Calibri" panose="020F0502020204030204" pitchFamily="34" charset="0"/>
              </a:rPr>
              <a:t>by the Spirit</a:t>
            </a:r>
            <a:r>
              <a:rPr lang="en-US" sz="2500" i="1" dirty="0">
                <a:latin typeface="Calibri" panose="020F0502020204030204" pitchFamily="34" charset="0"/>
                <a:cs typeface="Calibri" panose="020F0502020204030204" pitchFamily="34" charset="0"/>
              </a:rPr>
              <a:t> you are putting to death the deeds of the body, you will live. </a:t>
            </a:r>
            <a:endParaRPr lang="en-US" sz="2500" dirty="0">
              <a:latin typeface="Calibri" panose="020F0502020204030204" pitchFamily="34" charset="0"/>
              <a:cs typeface="Calibri" panose="020F0502020204030204" pitchFamily="34" charset="0"/>
            </a:endParaRPr>
          </a:p>
          <a:p>
            <a:pPr algn="just"/>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6402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“Sanctification (Holiness) by the Spirit”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9534"/>
            <a:ext cx="11590636" cy="1631216"/>
          </a:xfrm>
          <a:prstGeom prst="rect">
            <a:avLst/>
          </a:prstGeom>
          <a:noFill/>
        </p:spPr>
        <p:txBody>
          <a:bodyPr wrap="square" rtlCol="0">
            <a:spAutoFit/>
          </a:bodyPr>
          <a:lstStyle/>
          <a:p>
            <a:pPr marL="0" marR="0" algn="just">
              <a:spcBef>
                <a:spcPts val="0"/>
              </a:spcBef>
              <a:spcAft>
                <a:spcPts val="0"/>
              </a:spcAft>
            </a:pPr>
            <a:r>
              <a:rPr lang="en-US" sz="2500" i="1" dirty="0">
                <a:effectLst/>
                <a:latin typeface="Calibri" panose="020F0502020204030204" pitchFamily="34" charset="0"/>
                <a:ea typeface="Calibri" panose="020F0502020204030204" pitchFamily="34" charset="0"/>
                <a:cs typeface="Calibri" panose="020F0502020204030204" pitchFamily="34" charset="0"/>
              </a:rPr>
              <a:t>Jude 17-19 - 17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a:t>
            </a:r>
            <a:r>
              <a:rPr lang="en-US" sz="2500" i="1" u="sng" dirty="0">
                <a:effectLst/>
                <a:latin typeface="Calibri" panose="020F0502020204030204" pitchFamily="34" charset="0"/>
                <a:ea typeface="Calibri" panose="020F0502020204030204" pitchFamily="34" charset="0"/>
                <a:cs typeface="Calibri" panose="020F0502020204030204" pitchFamily="34" charset="0"/>
              </a:rPr>
              <a:t>devoid of the Spirit</a:t>
            </a:r>
            <a:r>
              <a:rPr lang="en-US" sz="2500" i="1" dirty="0">
                <a:effectLst/>
                <a:latin typeface="Calibri" panose="020F0502020204030204" pitchFamily="34" charset="0"/>
                <a:ea typeface="Calibri" panose="020F0502020204030204" pitchFamily="34" charset="0"/>
                <a:cs typeface="Calibri" panose="020F0502020204030204" pitchFamily="34"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E31DFCF-804B-4697-A26F-0B5CF92E1D8E}"/>
              </a:ext>
            </a:extLst>
          </p:cNvPr>
          <p:cNvSpPr txBox="1"/>
          <p:nvPr/>
        </p:nvSpPr>
        <p:spPr>
          <a:xfrm>
            <a:off x="262582" y="2719284"/>
            <a:ext cx="11590636" cy="1246495"/>
          </a:xfrm>
          <a:prstGeom prst="rect">
            <a:avLst/>
          </a:prstGeom>
          <a:noFill/>
        </p:spPr>
        <p:txBody>
          <a:bodyPr wrap="square" rtlCol="0">
            <a:spAutoFit/>
          </a:bodyPr>
          <a:lstStyle/>
          <a:p>
            <a:pPr algn="just"/>
            <a:r>
              <a:rPr lang="en-US" sz="2500" i="1" dirty="0">
                <a:effectLst/>
                <a:latin typeface="Calibri" panose="020F0502020204030204" pitchFamily="34" charset="0"/>
                <a:ea typeface="Calibri" panose="020F0502020204030204" pitchFamily="34" charset="0"/>
                <a:cs typeface="Calibri" panose="020F0502020204030204" pitchFamily="34" charset="0"/>
              </a:rPr>
              <a:t>1 Peter 4:3 - </a:t>
            </a:r>
            <a:r>
              <a:rPr lang="en-US" sz="2500" i="1" dirty="0">
                <a:latin typeface="Calibri" panose="020F0502020204030204" pitchFamily="34" charset="0"/>
                <a:cs typeface="Calibri" panose="020F0502020204030204" pitchFamily="34" charset="0"/>
              </a:rPr>
              <a:t>For the time already past is sufficient for you to have carried out the desire of the Gentiles, having pursued a course of sensuality, lusts, drunkenness, carousing, drinking parties and abominable idolatries.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5D7739D-6083-4167-B56C-6FD635D0055C}"/>
              </a:ext>
            </a:extLst>
          </p:cNvPr>
          <p:cNvSpPr txBox="1"/>
          <p:nvPr/>
        </p:nvSpPr>
        <p:spPr>
          <a:xfrm>
            <a:off x="243532" y="4090884"/>
            <a:ext cx="11590636" cy="2062103"/>
          </a:xfrm>
          <a:prstGeom prst="rect">
            <a:avLst/>
          </a:prstGeom>
          <a:noFill/>
        </p:spPr>
        <p:txBody>
          <a:bodyPr wrap="square" rtlCol="0">
            <a:spAutoFit/>
          </a:bodyPr>
          <a:lstStyle/>
          <a:p>
            <a:pPr algn="just"/>
            <a:r>
              <a:rPr lang="en-US" sz="2500" i="1" dirty="0">
                <a:effectLst/>
                <a:latin typeface="Calibri" panose="020F0502020204030204" pitchFamily="34" charset="0"/>
                <a:ea typeface="Calibri" panose="020F0502020204030204" pitchFamily="34" charset="0"/>
                <a:cs typeface="Calibri" panose="020F0502020204030204" pitchFamily="34" charset="0"/>
              </a:rPr>
              <a:t>1 Peter 4:1-2  - </a:t>
            </a:r>
            <a:r>
              <a:rPr lang="en-US" sz="2500" i="1" dirty="0">
                <a:latin typeface="Calibri" panose="020F0502020204030204" pitchFamily="34" charset="0"/>
                <a:cs typeface="Calibri" panose="020F0502020204030204" pitchFamily="34" charset="0"/>
              </a:rPr>
              <a:t>1 Therefore, since Christ has suffered in the flesh, arm yourselves also with the same purpose, because he who has suffered in the flesh has ceased from sin, 2 so as to live the rest of the time in the flesh no longer for the lusts of men, but for the will of God. </a:t>
            </a:r>
            <a:endParaRPr lang="en-US" sz="2500" dirty="0">
              <a:latin typeface="Calibri" panose="020F0502020204030204" pitchFamily="34" charset="0"/>
              <a:cs typeface="Calibri" panose="020F0502020204030204" pitchFamily="34" charset="0"/>
            </a:endParaRPr>
          </a:p>
          <a:p>
            <a:pPr algn="just"/>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1595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Ministry of the Holy Spirit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246769"/>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startAt="3"/>
            </a:pPr>
            <a:r>
              <a:rPr lang="en-US" sz="2800" b="1" dirty="0">
                <a:effectLst/>
                <a:latin typeface="Arial" panose="020B0604020202020204" pitchFamily="34" charset="0"/>
                <a:ea typeface="Calibri" panose="020F0502020204030204" pitchFamily="34" charset="0"/>
                <a:cs typeface="Times New Roman" panose="02020603050405020304" pitchFamily="18" charset="0"/>
              </a:rPr>
              <a:t>The Holy Spirit illuminates or guides God’s people into the truth (John 16:13)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But when He, the Spirit of truth, comes, He will guide you into all the truth; for He will not speak on His own initiative, but whatever He hears, He will speak; and He will disclose to you what is to come.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A815DAB-D734-4C2E-A2A5-6068BEA29DF7}"/>
              </a:ext>
            </a:extLst>
          </p:cNvPr>
          <p:cNvSpPr txBox="1"/>
          <p:nvPr/>
        </p:nvSpPr>
        <p:spPr>
          <a:xfrm>
            <a:off x="243532" y="4090884"/>
            <a:ext cx="11590636" cy="1292662"/>
          </a:xfrm>
          <a:prstGeom prst="rect">
            <a:avLst/>
          </a:prstGeom>
          <a:noFill/>
        </p:spPr>
        <p:txBody>
          <a:bodyPr wrap="square" rtlCol="0">
            <a:spAutoFit/>
          </a:bodyPr>
          <a:lstStyle/>
          <a:p>
            <a:pPr algn="just"/>
            <a:r>
              <a:rPr lang="en-US" sz="2500" i="1" dirty="0"/>
              <a:t>1 Corinthians 2:10 - For to us God revealed them [spiritual truths] through the Spirit; for the Spirit searches all things, even the depths of God.</a:t>
            </a:r>
            <a:endParaRPr lang="en-US" sz="2500" dirty="0"/>
          </a:p>
          <a:p>
            <a:pPr algn="just"/>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0996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SzPct val="100000"/>
              <a:buFont typeface="+mj-lt"/>
              <a:buAutoNum type="romanUcPeriod"/>
            </a:pPr>
            <a:r>
              <a:rPr lang="en-US" sz="3200" b="1" cap="none" dirty="0">
                <a:solidFill>
                  <a:srgbClr val="92D050"/>
                </a:solidFill>
              </a:rPr>
              <a:t>Two Prohibitions </a:t>
            </a:r>
            <a:r>
              <a:rPr lang="en-US" sz="3200" b="1" cap="none" baseline="30000" dirty="0">
                <a:solidFill>
                  <a:srgbClr val="92D050"/>
                </a:solidFill>
              </a:rPr>
              <a:t>(19-20)</a:t>
            </a: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923255"/>
            <a:ext cx="11590636" cy="58477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“Do not quench the Spirit” (19)</a:t>
            </a:r>
          </a:p>
        </p:txBody>
      </p:sp>
      <p:sp>
        <p:nvSpPr>
          <p:cNvPr id="4" name="TextBox 3">
            <a:extLst>
              <a:ext uri="{FF2B5EF4-FFF2-40B4-BE49-F238E27FC236}">
                <a16:creationId xmlns:a16="http://schemas.microsoft.com/office/drawing/2014/main" id="{BB2512A6-AE01-45BC-B869-395592232D2B}"/>
              </a:ext>
            </a:extLst>
          </p:cNvPr>
          <p:cNvSpPr txBox="1"/>
          <p:nvPr/>
        </p:nvSpPr>
        <p:spPr>
          <a:xfrm>
            <a:off x="261533" y="1481034"/>
            <a:ext cx="11590636" cy="461665"/>
          </a:xfrm>
          <a:prstGeom prst="rect">
            <a:avLst/>
          </a:prstGeom>
          <a:noFill/>
        </p:spPr>
        <p:txBody>
          <a:bodyPr wrap="square" rtlCol="0">
            <a:spAutoFit/>
          </a:bodyPr>
          <a:lstStyle/>
          <a:p>
            <a:pPr algn="just"/>
            <a:r>
              <a:rPr lang="en-US" sz="2400" i="1" dirty="0">
                <a:effectLst/>
                <a:ea typeface="Times New Roman" panose="02020603050405020304" pitchFamily="18" charset="0"/>
                <a:cs typeface="Calibri" panose="020F0502020204030204" pitchFamily="34" charset="0"/>
              </a:rPr>
              <a:t>“quench” - </a:t>
            </a:r>
            <a:r>
              <a:rPr lang="en-US" sz="2400" i="1" dirty="0"/>
              <a:t>“to extinguish” or “to put out” </a:t>
            </a:r>
            <a:endParaRPr lang="en-US" sz="2400" i="1" dirty="0">
              <a:effectLst/>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78941C8-48D9-4315-A589-B7FA3A3D049D}"/>
              </a:ext>
            </a:extLst>
          </p:cNvPr>
          <p:cNvSpPr txBox="1"/>
          <p:nvPr/>
        </p:nvSpPr>
        <p:spPr>
          <a:xfrm>
            <a:off x="261533" y="2075780"/>
            <a:ext cx="11590636" cy="3908762"/>
          </a:xfrm>
          <a:prstGeom prst="rect">
            <a:avLst/>
          </a:prstGeom>
          <a:noFill/>
        </p:spPr>
        <p:txBody>
          <a:bodyPr wrap="square" rtlCol="0">
            <a:spAutoFit/>
          </a:bodyPr>
          <a:lstStyle/>
          <a:p>
            <a:pPr marL="514350" marR="0" indent="-514350" algn="just">
              <a:spcBef>
                <a:spcPts val="0"/>
              </a:spcBef>
              <a:spcAft>
                <a:spcPts val="0"/>
              </a:spcAft>
              <a:buFont typeface="+mj-lt"/>
              <a:buAutoNum type="alphaUcPeriod" startAt="2"/>
            </a:pPr>
            <a:r>
              <a:rPr lang="en-US" sz="3200" dirty="0">
                <a:effectLst/>
                <a:latin typeface="Calibri" panose="020F0502020204030204" pitchFamily="34" charset="0"/>
                <a:ea typeface="Calibri" panose="020F0502020204030204" pitchFamily="34" charset="0"/>
                <a:cs typeface="Times New Roman" panose="02020603050405020304" pitchFamily="18" charset="0"/>
              </a:rPr>
              <a:t>“Do not despise prophetic utterances” (</a:t>
            </a:r>
            <a:r>
              <a:rPr lang="en-US" sz="3200" dirty="0">
                <a:latin typeface="Calibri" panose="020F0502020204030204" pitchFamily="34" charset="0"/>
                <a:ea typeface="Calibri" panose="020F0502020204030204" pitchFamily="34" charset="0"/>
                <a:cs typeface="Times New Roman" panose="02020603050405020304" pitchFamily="18" charset="0"/>
              </a:rPr>
              <a:t>20</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marR="0" algn="just">
              <a:spcBef>
                <a:spcPts val="0"/>
              </a:spcBef>
              <a:spcAft>
                <a:spcPts val="0"/>
              </a:spcAft>
            </a:pPr>
            <a:r>
              <a:rPr lang="en-US" sz="2400" i="1" dirty="0">
                <a:ea typeface="Calibri" panose="020F0502020204030204" pitchFamily="34" charset="0"/>
                <a:cs typeface="Times New Roman" panose="02020603050405020304" pitchFamily="18" charset="0"/>
              </a:rPr>
              <a:t>“prophetic utterances” = prophecies – “a public declaration inspired by God.”</a:t>
            </a:r>
          </a:p>
          <a:p>
            <a:pPr marR="0" algn="just">
              <a:spcBef>
                <a:spcPts val="0"/>
              </a:spcBef>
              <a:spcAft>
                <a:spcPts val="0"/>
              </a:spcAft>
            </a:pPr>
            <a:endParaRPr lang="en-US" sz="2400" i="1" dirty="0">
              <a:effectLst/>
              <a:ea typeface="Calibri" panose="020F0502020204030204" pitchFamily="34" charset="0"/>
              <a:cs typeface="Times New Roman" panose="02020603050405020304" pitchFamily="18" charset="0"/>
            </a:endParaRPr>
          </a:p>
          <a:p>
            <a:pPr marR="0" algn="just">
              <a:spcBef>
                <a:spcPts val="0"/>
              </a:spcBef>
              <a:spcAft>
                <a:spcPts val="0"/>
              </a:spcAft>
            </a:pPr>
            <a:r>
              <a:rPr lang="en-US" sz="2400" b="1" i="1" dirty="0">
                <a:ea typeface="Calibri" panose="020F0502020204030204" pitchFamily="34" charset="0"/>
                <a:cs typeface="Times New Roman" panose="02020603050405020304" pitchFamily="18" charset="0"/>
              </a:rPr>
              <a:t>A fore-telling </a:t>
            </a:r>
            <a:r>
              <a:rPr lang="en-US" sz="2400" i="1" dirty="0">
                <a:ea typeface="Calibri" panose="020F0502020204030204" pitchFamily="34" charset="0"/>
                <a:cs typeface="Times New Roman" panose="02020603050405020304" pitchFamily="18" charset="0"/>
              </a:rPr>
              <a:t>(Isaiah 7:14 - given 700 years before Christ – Matthew 1:23)</a:t>
            </a:r>
          </a:p>
          <a:p>
            <a:pPr marR="0" algn="just">
              <a:spcBef>
                <a:spcPts val="0"/>
              </a:spcBef>
              <a:spcAft>
                <a:spcPts val="0"/>
              </a:spcAft>
            </a:pPr>
            <a:endParaRPr lang="en-US" sz="2400" i="1" dirty="0">
              <a:effectLst/>
              <a:ea typeface="Calibri" panose="020F0502020204030204" pitchFamily="34" charset="0"/>
              <a:cs typeface="Times New Roman" panose="02020603050405020304" pitchFamily="18" charset="0"/>
            </a:endParaRPr>
          </a:p>
          <a:p>
            <a:pPr marR="0" algn="just">
              <a:spcBef>
                <a:spcPts val="0"/>
              </a:spcBef>
              <a:spcAft>
                <a:spcPts val="0"/>
              </a:spcAft>
            </a:pPr>
            <a:r>
              <a:rPr lang="en-US" sz="2400" b="1" i="1" dirty="0">
                <a:ea typeface="Calibri" panose="020F0502020204030204" pitchFamily="34" charset="0"/>
                <a:cs typeface="Times New Roman" panose="02020603050405020304" pitchFamily="18" charset="0"/>
              </a:rPr>
              <a:t>A forth-telling </a:t>
            </a:r>
            <a:r>
              <a:rPr lang="en-US" sz="2400" i="1" dirty="0">
                <a:ea typeface="Calibri" panose="020F0502020204030204" pitchFamily="34" charset="0"/>
                <a:cs typeface="Times New Roman" panose="02020603050405020304" pitchFamily="18" charset="0"/>
              </a:rPr>
              <a:t>(proclaiming what God has said)</a:t>
            </a:r>
          </a:p>
          <a:p>
            <a:pPr marR="0" algn="just">
              <a:spcBef>
                <a:spcPts val="0"/>
              </a:spcBef>
              <a:spcAft>
                <a:spcPts val="0"/>
              </a:spcAft>
            </a:pPr>
            <a:endParaRPr lang="en-US" sz="2400" i="1" dirty="0">
              <a:effectLst/>
              <a:ea typeface="Calibri" panose="020F0502020204030204" pitchFamily="34" charset="0"/>
              <a:cs typeface="Times New Roman" panose="02020603050405020304" pitchFamily="18" charset="0"/>
            </a:endParaRPr>
          </a:p>
          <a:p>
            <a:pPr marR="0" algn="just">
              <a:spcBef>
                <a:spcPts val="0"/>
              </a:spcBef>
              <a:spcAft>
                <a:spcPts val="0"/>
              </a:spcAft>
            </a:pPr>
            <a:r>
              <a:rPr lang="en-US" sz="2400" i="1" dirty="0">
                <a:ea typeface="Calibri" panose="020F0502020204030204" pitchFamily="34" charset="0"/>
                <a:cs typeface="Times New Roman" panose="02020603050405020304" pitchFamily="18" charset="0"/>
              </a:rPr>
              <a:t>“</a:t>
            </a:r>
            <a:r>
              <a:rPr lang="en-US" sz="2400" b="1" i="1" u="sng" dirty="0">
                <a:ea typeface="Calibri" panose="020F0502020204030204" pitchFamily="34" charset="0"/>
                <a:cs typeface="Times New Roman" panose="02020603050405020304" pitchFamily="18" charset="0"/>
              </a:rPr>
              <a:t>despise</a:t>
            </a:r>
            <a:r>
              <a:rPr lang="en-US" sz="2400" i="1" dirty="0">
                <a:ea typeface="Calibri" panose="020F0502020204030204" pitchFamily="34" charset="0"/>
                <a:cs typeface="Times New Roman" panose="02020603050405020304" pitchFamily="18" charset="0"/>
              </a:rPr>
              <a:t>” - </a:t>
            </a:r>
            <a:r>
              <a:rPr lang="en-US" sz="2400" dirty="0"/>
              <a:t>“to regard as utter useless” or “to treat with contempt” or “to look down upon.” </a:t>
            </a:r>
            <a:endParaRPr lang="en-US" sz="24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1787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3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75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75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1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5:16-22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7485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16 Rejoice always; 17 pray without ceasing; 18 in everything give thanks; for this is God's will for you in Christ Jesus. 19 Do not quench the Spirit; 20 do not despise prophetic utterances. 21 But examine everything carefully; hold fast to that which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4:3-4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For the time will come when they will not endure sound doctrine; but wanting to have their ears tickled, they will accumulate for themselves teachers in accordance to their own desires, 4 and will turn away their ears from the truth and will turn aside to myths.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3822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November 7,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518245" y="2754683"/>
            <a:ext cx="5455771" cy="1508105"/>
          </a:xfrm>
          <a:prstGeom prst="rect">
            <a:avLst/>
          </a:prstGeom>
          <a:noFill/>
        </p:spPr>
        <p:txBody>
          <a:bodyPr wrap="square" rtlCol="0">
            <a:spAutoFit/>
          </a:bodyPr>
          <a:lstStyle/>
          <a:p>
            <a:pPr algn="ctr"/>
            <a:r>
              <a:rPr lang="en-US" sz="3200" dirty="0"/>
              <a:t>The Church’s Relationship to God (Part 3)</a:t>
            </a:r>
          </a:p>
          <a:p>
            <a:pPr algn="ctr"/>
            <a:r>
              <a:rPr lang="en-US" sz="2800" i="1" dirty="0"/>
              <a:t>1 Thessalonians 5:16-22</a:t>
            </a:r>
          </a:p>
        </p:txBody>
      </p:sp>
    </p:spTree>
    <p:extLst>
      <p:ext uri="{BB962C8B-B14F-4D97-AF65-F5344CB8AC3E}">
        <p14:creationId xmlns:p14="http://schemas.microsoft.com/office/powerpoint/2010/main" val="92233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Fallen Sinners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7485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Romans 3:23 – “for all hav</a:t>
            </a:r>
            <a:r>
              <a:rPr lang="en-US" sz="4000" i="1" dirty="0">
                <a:latin typeface="Calibri" panose="020F0502020204030204" pitchFamily="34" charset="0"/>
                <a:ea typeface="Calibri" panose="020F0502020204030204" pitchFamily="34" charset="0"/>
                <a:cs typeface="Calibri" panose="020F0502020204030204" pitchFamily="34" charset="0"/>
              </a:rPr>
              <a:t>e sinned and fall short of the glory of God.”</a:t>
            </a:r>
          </a:p>
          <a:p>
            <a:pPr marL="0" marR="0" algn="just">
              <a:lnSpc>
                <a:spcPct val="97000"/>
              </a:lnSpc>
              <a:spcBef>
                <a:spcPts val="0"/>
              </a:spcBef>
              <a:spcAft>
                <a:spcPts val="0"/>
              </a:spcAft>
            </a:pPr>
            <a:endParaRPr lang="en-US" sz="4000" i="1" dirty="0">
              <a:latin typeface="Calibri" panose="020F0502020204030204" pitchFamily="34" charset="0"/>
              <a:ea typeface="Calibri" panose="020F0502020204030204" pitchFamily="34" charset="0"/>
              <a:cs typeface="Calibri" panose="020F0502020204030204" pitchFamily="34" charset="0"/>
            </a:endParaRPr>
          </a:p>
          <a:p>
            <a:pPr marL="0" marR="0" algn="just">
              <a:lnSpc>
                <a:spcPct val="97000"/>
              </a:lnSpc>
              <a:spcBef>
                <a:spcPts val="0"/>
              </a:spcBef>
              <a:spcAft>
                <a:spcPts val="0"/>
              </a:spcAft>
            </a:pPr>
            <a:r>
              <a:rPr lang="en-US" sz="4000" i="1" dirty="0">
                <a:latin typeface="Calibri" panose="020F0502020204030204" pitchFamily="34" charset="0"/>
                <a:ea typeface="Calibri" panose="020F0502020204030204" pitchFamily="34" charset="0"/>
                <a:cs typeface="Calibri" panose="020F0502020204030204" pitchFamily="34" charset="0"/>
              </a:rPr>
              <a:t>Ephesians 2:1 – “And you were dead in your trespasses and sins… 2:3 …and were by nature children of wrath, even as the rest.”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556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Fallen Sinners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74852"/>
          </a:xfrm>
          <a:prstGeom prst="rect">
            <a:avLst/>
          </a:prstGeom>
          <a:noFill/>
        </p:spPr>
        <p:txBody>
          <a:bodyPr wrap="square" rtlCol="0">
            <a:spAutoFit/>
          </a:bodyPr>
          <a:lstStyle/>
          <a:p>
            <a:pPr algn="just">
              <a:lnSpc>
                <a:spcPct val="97000"/>
              </a:lnSpc>
            </a:pPr>
            <a:r>
              <a:rPr lang="en-US" sz="4000" i="1" dirty="0">
                <a:latin typeface="Calibri" panose="020F0502020204030204" pitchFamily="34" charset="0"/>
                <a:ea typeface="Calibri" panose="020F0502020204030204" pitchFamily="34" charset="0"/>
                <a:cs typeface="Calibri" panose="020F0502020204030204" pitchFamily="34" charset="0"/>
              </a:rPr>
              <a:t>Colossians 1:21</a:t>
            </a:r>
          </a:p>
          <a:p>
            <a:pPr algn="just">
              <a:lnSpc>
                <a:spcPct val="97000"/>
              </a:lnSpc>
            </a:pPr>
            <a:r>
              <a:rPr lang="en-US" sz="4000" i="1" dirty="0">
                <a:latin typeface="Calibri" panose="020F0502020204030204" pitchFamily="34" charset="0"/>
                <a:ea typeface="Calibri" panose="020F0502020204030204" pitchFamily="34" charset="0"/>
                <a:cs typeface="Calibri" panose="020F0502020204030204" pitchFamily="34" charset="0"/>
              </a:rPr>
              <a:t>And although you were formerly alienated and hostile in mind, engaged in evil deeds… </a:t>
            </a:r>
          </a:p>
          <a:p>
            <a:pPr algn="just">
              <a:lnSpc>
                <a:spcPct val="97000"/>
              </a:lnSpc>
            </a:pPr>
            <a:endParaRPr lang="en-US" sz="4000" i="1" dirty="0">
              <a:latin typeface="Calibri" panose="020F0502020204030204" pitchFamily="34" charset="0"/>
              <a:ea typeface="Calibri" panose="020F0502020204030204" pitchFamily="34" charset="0"/>
              <a:cs typeface="Calibri" panose="020F0502020204030204" pitchFamily="34" charset="0"/>
            </a:endParaRPr>
          </a:p>
          <a:p>
            <a:pPr algn="just">
              <a:lnSpc>
                <a:spcPct val="97000"/>
              </a:lnSpc>
            </a:pPr>
            <a:r>
              <a:rPr lang="en-US" sz="4000" i="1" dirty="0">
                <a:latin typeface="Calibri" panose="020F0502020204030204" pitchFamily="34" charset="0"/>
                <a:ea typeface="Calibri" panose="020F0502020204030204" pitchFamily="34" charset="0"/>
                <a:cs typeface="Calibri" panose="020F0502020204030204" pitchFamily="34" charset="0"/>
              </a:rPr>
              <a:t>Romans 6:23</a:t>
            </a:r>
          </a:p>
          <a:p>
            <a:pPr algn="just">
              <a:lnSpc>
                <a:spcPct val="97000"/>
              </a:lnSpc>
            </a:pPr>
            <a:r>
              <a:rPr lang="en-US" sz="4000" i="1" dirty="0">
                <a:latin typeface="Calibri" panose="020F0502020204030204" pitchFamily="34" charset="0"/>
                <a:ea typeface="Calibri" panose="020F0502020204030204" pitchFamily="34" charset="0"/>
                <a:cs typeface="Calibri" panose="020F0502020204030204" pitchFamily="34" charset="0"/>
              </a:rPr>
              <a:t>For the wages of sin is death…</a:t>
            </a:r>
          </a:p>
        </p:txBody>
      </p:sp>
    </p:spTree>
    <p:extLst>
      <p:ext uri="{BB962C8B-B14F-4D97-AF65-F5344CB8AC3E}">
        <p14:creationId xmlns:p14="http://schemas.microsoft.com/office/powerpoint/2010/main" val="20447750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par>
                          <p:cTn id="11" fill="hold">
                            <p:stCondLst>
                              <p:cond delay="1750"/>
                            </p:stCondLst>
                            <p:childTnLst>
                              <p:par>
                                <p:cTn id="12" presetID="10" presetClass="entr" presetSubtype="0" fill="hold" grpId="0" nodeType="afterEffect">
                                  <p:stCondLst>
                                    <p:cond delay="325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750"/>
                                        <p:tgtEl>
                                          <p:spTgt spid="2">
                                            <p:txEl>
                                              <p:pRg st="3" end="3"/>
                                            </p:txEl>
                                          </p:spTgt>
                                        </p:tgtEl>
                                      </p:cBhvr>
                                    </p:animEffect>
                                  </p:childTnLst>
                                </p:cTn>
                              </p:par>
                              <p:par>
                                <p:cTn id="15" presetID="10" presetClass="entr" presetSubtype="0" fill="hold" grpId="0" nodeType="withEffect">
                                  <p:stCondLst>
                                    <p:cond delay="325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Peter 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74852"/>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 Peter, an apostle of Jesus Christ, To those who reside as aliens, scattered throughout Pontus, Galatia, Cappadocia, Asia, and Bithynia, </a:t>
            </a:r>
            <a:r>
              <a:rPr lang="en-US" sz="4000"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who are chosen 2 according to the foreknowledge of </a:t>
            </a:r>
            <a:r>
              <a:rPr lang="en-US" sz="4000" i="1" u="sng"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God the Father</a:t>
            </a:r>
            <a:r>
              <a:rPr lang="en-US" sz="4000" i="1" dirty="0">
                <a:effectLst/>
                <a:latin typeface="Calibri" panose="020F0502020204030204" pitchFamily="34" charset="0"/>
                <a:ea typeface="Calibri" panose="020F0502020204030204" pitchFamily="34" charset="0"/>
                <a:cs typeface="Calibri" panose="020F0502020204030204" pitchFamily="34" charset="0"/>
              </a:rPr>
              <a:t>, by the sanctifying work of </a:t>
            </a:r>
            <a:r>
              <a:rPr lang="en-US" sz="4000" i="1" u="sng" dirty="0">
                <a:effectLst/>
                <a:latin typeface="Calibri" panose="020F0502020204030204" pitchFamily="34" charset="0"/>
                <a:ea typeface="Calibri" panose="020F0502020204030204" pitchFamily="34" charset="0"/>
                <a:cs typeface="Calibri" panose="020F0502020204030204" pitchFamily="34" charset="0"/>
              </a:rPr>
              <a:t>the Spirit</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 obey </a:t>
            </a:r>
            <a:r>
              <a:rPr lang="en-US" sz="4000"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Jesus Christ </a:t>
            </a:r>
            <a:r>
              <a:rPr lang="en-US" sz="40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and be sprinkled with His blood…</a:t>
            </a:r>
          </a:p>
        </p:txBody>
      </p:sp>
    </p:spTree>
    <p:extLst>
      <p:ext uri="{BB962C8B-B14F-4D97-AF65-F5344CB8AC3E}">
        <p14:creationId xmlns:p14="http://schemas.microsoft.com/office/powerpoint/2010/main" val="38564044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77766"/>
          </a:xfrm>
          <a:prstGeom prst="rect">
            <a:avLst/>
          </a:prstGeom>
          <a:noFill/>
        </p:spPr>
        <p:txBody>
          <a:bodyPr wrap="square" rtlCol="0">
            <a:spAutoFit/>
          </a:bodyPr>
          <a:lstStyle/>
          <a:p>
            <a:pPr marL="0" marR="0" algn="just">
              <a:lnSpc>
                <a:spcPct val="97000"/>
              </a:lnSpc>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12 But as many as received Him, to them He gave the right to become children of God, even to those who believe in His name, 13 who were born, not of blood nor of the will of the flesh nor of the will of man, but of God. </a:t>
            </a:r>
          </a:p>
        </p:txBody>
      </p:sp>
    </p:spTree>
    <p:extLst>
      <p:ext uri="{BB962C8B-B14F-4D97-AF65-F5344CB8AC3E}">
        <p14:creationId xmlns:p14="http://schemas.microsoft.com/office/powerpoint/2010/main" val="3619557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Corinthians 2:10-14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10 For to us God revealed them through the Spirit; for the Spirit searches all things, even the depths of God. 11 For who among men knows the thoughts of a man except the spirit of the man which is in him? Even so the thoughts of God no one knows except the Spirit of God. 12 Now we have received, not the spirit of the world, but the Spirit who is from God, so that we may know the things freely given to us by God, 13 which things we also speak, not in words taught by human wisdom, but in those taught by the Spirit, combining spiritual thoughts with spiritual words. 14 But a natural man does not accept the things of the Spirit of God, for they are foolishness to him; and he cannot understand them, because they are spiritually appraised.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26780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8:6-9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 9 However, you are not in the flesh but in the Spirit, if indeed the Spirit of God dwells in you. But if anyone does not have the Spirit of Christ, he does not belong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8394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16:7-15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93866"/>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7 "But I tell you the truth, it is to your advantage that I go away; for if I do not go away, the Helper will not come to you; but if I go, I will send Him to you. 8 "And He, when He comes, will convict the world concerning sin and righteousness and judgment; 9 concerning sin, because they do not believe in Me; 10 and concerning righteousness, because I go to the Father and you no longer see Me; 11 and concerning judgment, because the ruler of this world has been judged. 12 "I have many more things to say to you, but you cannot bear them now. 13 "But when He, the Spirit of truth, comes, He will guide you into all the truth; for He will not speak on His own initiative, but whatever He hears, He will speak; and He will disclose to you what is to come. 14 "He will glorify Me, for He will take of Mine and will disclose it to you. 15 "All things that the Father has are Mine; therefore I said that He takes of Mine and will disclose it to you.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0784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13819</TotalTime>
  <Words>1934</Words>
  <Application>Microsoft Office PowerPoint</Application>
  <PresentationFormat>Widescreen</PresentationFormat>
  <Paragraphs>78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288</cp:revision>
  <cp:lastPrinted>2020-05-22T15:03:41Z</cp:lastPrinted>
  <dcterms:created xsi:type="dcterms:W3CDTF">2019-06-22T19:37:39Z</dcterms:created>
  <dcterms:modified xsi:type="dcterms:W3CDTF">2021-11-06T17:12:45Z</dcterms:modified>
</cp:coreProperties>
</file>